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6" autoAdjust="0"/>
    <p:restoredTop sz="94660"/>
  </p:normalViewPr>
  <p:slideViewPr>
    <p:cSldViewPr snapToGrid="0">
      <p:cViewPr varScale="1">
        <p:scale>
          <a:sx n="94" d="100"/>
          <a:sy n="94" d="100"/>
        </p:scale>
        <p:origin x="5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36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92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469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717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861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2346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8276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146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748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869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01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22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088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99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90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60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C70129B-64EE-4B5E-B3AD-CB219EE020A1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EAC6DE5-3516-40ED-9308-4CEDF57A5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66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57B312-DD6E-D322-F37A-457274423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 dirty="0">
                <a:solidFill>
                  <a:srgbClr val="EBEBEB"/>
                </a:solidFill>
              </a:rPr>
              <a:t>QUELQUES DATES IMPORTANTES (2025-2026)  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0254205-6459-0DD1-E1B5-434433BD2C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062259"/>
              </p:ext>
            </p:extLst>
          </p:nvPr>
        </p:nvGraphicFramePr>
        <p:xfrm>
          <a:off x="474562" y="2465409"/>
          <a:ext cx="11204294" cy="3634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7762">
                  <a:extLst>
                    <a:ext uri="{9D8B030D-6E8A-4147-A177-3AD203B41FA5}">
                      <a16:colId xmlns:a16="http://schemas.microsoft.com/office/drawing/2014/main" val="178024782"/>
                    </a:ext>
                  </a:extLst>
                </a:gridCol>
                <a:gridCol w="5643191">
                  <a:extLst>
                    <a:ext uri="{9D8B030D-6E8A-4147-A177-3AD203B41FA5}">
                      <a16:colId xmlns:a16="http://schemas.microsoft.com/office/drawing/2014/main" val="2263965672"/>
                    </a:ext>
                  </a:extLst>
                </a:gridCol>
                <a:gridCol w="2343341">
                  <a:extLst>
                    <a:ext uri="{9D8B030D-6E8A-4147-A177-3AD203B41FA5}">
                      <a16:colId xmlns:a16="http://schemas.microsoft.com/office/drawing/2014/main" val="1893951662"/>
                    </a:ext>
                  </a:extLst>
                </a:gridCol>
              </a:tblGrid>
              <a:tr h="303166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600" dirty="0"/>
                        <a:t>Rentrée des L3 sur le site </a:t>
                      </a:r>
                      <a:r>
                        <a:rPr lang="fr-FR" sz="1600" dirty="0" err="1"/>
                        <a:t>Inspé</a:t>
                      </a:r>
                      <a:r>
                        <a:rPr lang="fr-FR" sz="1600" dirty="0"/>
                        <a:t> Liégeard : Semaine du 15 septembre 2025</a:t>
                      </a:r>
                    </a:p>
                    <a:p>
                      <a:pPr marL="0" indent="0">
                        <a:buNone/>
                      </a:pPr>
                      <a:endParaRPr lang="fr-FR" sz="1600" dirty="0"/>
                    </a:p>
                    <a:p>
                      <a:pPr marL="0" indent="0">
                        <a:buNone/>
                      </a:pPr>
                      <a:r>
                        <a:rPr lang="fr-FR" sz="1600" dirty="0"/>
                        <a:t>Cohorte 1 et 2 ( Tous les étudiants sauf les PPPE) : 15 septembre 2025 8H-12H puis 19 septembre 14H-18H15</a:t>
                      </a:r>
                    </a:p>
                    <a:p>
                      <a:pPr marL="0" indent="0">
                        <a:buNone/>
                      </a:pPr>
                      <a:r>
                        <a:rPr lang="fr-FR" sz="1600" dirty="0"/>
                        <a:t>Cohorte 3 PPPE LETTRES : 19 septembre 8H-18H15</a:t>
                      </a:r>
                    </a:p>
                    <a:p>
                      <a:pPr marL="0" indent="0">
                        <a:buNone/>
                      </a:pPr>
                      <a:r>
                        <a:rPr lang="fr-FR" sz="1600" dirty="0"/>
                        <a:t>Cohorte 4 PPPE SCIENCES : 16 septembre 2025  8H-18H15</a:t>
                      </a:r>
                    </a:p>
                  </a:txBody>
                  <a:tcPr marL="63325" marR="63325" marT="31662" marB="31662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Réunion de rentrée en </a:t>
                      </a:r>
                      <a:r>
                        <a:rPr lang="fr-FR" sz="1600" dirty="0" err="1"/>
                        <a:t>visio</a:t>
                      </a:r>
                      <a:r>
                        <a:rPr lang="fr-FR" sz="1600" dirty="0"/>
                        <a:t> le 20 septembre 2025 9H- 12H</a:t>
                      </a:r>
                    </a:p>
                    <a:p>
                      <a:endParaRPr lang="fr-FR" sz="1600" dirty="0"/>
                    </a:p>
                    <a:p>
                      <a:endParaRPr lang="fr-FR" sz="1600" dirty="0"/>
                    </a:p>
                    <a:p>
                      <a:pPr marL="0" indent="0">
                        <a:buNone/>
                      </a:pPr>
                      <a:r>
                        <a:rPr lang="fr-FR" sz="1100" dirty="0">
                          <a:solidFill>
                            <a:srgbClr val="92D050"/>
                          </a:solidFill>
                        </a:rPr>
                        <a:t>https://marsha.education/my-contents/classroom/2ab35890-ce4c-4b27-8f48-5371a399acdc/invite/Ix0azihEqLUB9tBsN8wVboKPbOev8zlw9FEumt6YtAE</a:t>
                      </a:r>
                    </a:p>
                    <a:p>
                      <a:pPr lvl="1"/>
                      <a:endParaRPr lang="fr-FR" sz="1600" dirty="0"/>
                    </a:p>
                    <a:p>
                      <a:pPr lvl="1"/>
                      <a:r>
                        <a:rPr lang="fr-FR" sz="1600" dirty="0"/>
                        <a:t>Présentation précise de la formation</a:t>
                      </a:r>
                    </a:p>
                    <a:p>
                      <a:pPr lvl="1"/>
                      <a:r>
                        <a:rPr lang="fr-FR" sz="1600" dirty="0"/>
                        <a:t>Information sur les stages et la rédaction de la convention.</a:t>
                      </a:r>
                    </a:p>
                  </a:txBody>
                  <a:tcPr marL="63325" marR="63325" marT="31662" marB="3166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Réunion d’aide à la rédaction finale de la convention </a:t>
                      </a:r>
                      <a:r>
                        <a:rPr lang="fr-FR" sz="1600"/>
                        <a:t>de stage avec </a:t>
                      </a:r>
                      <a:r>
                        <a:rPr lang="fr-FR" sz="1600" dirty="0"/>
                        <a:t>le pôle orientation et réussite de UCA le 4 octobre matin VISIO  (Précision à venir)</a:t>
                      </a:r>
                    </a:p>
                    <a:p>
                      <a:endParaRPr lang="fr-FR" sz="1600" dirty="0"/>
                    </a:p>
                  </a:txBody>
                  <a:tcPr marL="63325" marR="63325" marT="31662" marB="31662"/>
                </a:tc>
                <a:extLst>
                  <a:ext uri="{0D108BD9-81ED-4DB2-BD59-A6C34878D82A}">
                    <a16:rowId xmlns:a16="http://schemas.microsoft.com/office/drawing/2014/main" val="3041643512"/>
                  </a:ext>
                </a:extLst>
              </a:tr>
              <a:tr h="602782">
                <a:tc gridSpan="3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1300" dirty="0"/>
                        <a:t>BONNE RENTREE. </a:t>
                      </a:r>
                    </a:p>
                    <a:p>
                      <a:pPr marL="0" indent="0">
                        <a:buNone/>
                      </a:pPr>
                      <a:r>
                        <a:rPr lang="fr-FR" sz="1300" dirty="0"/>
                        <a:t>I. Schoenhenz, </a:t>
                      </a:r>
                      <a:r>
                        <a:rPr lang="fr-FR" sz="1300" dirty="0" err="1"/>
                        <a:t>resp</a:t>
                      </a:r>
                      <a:r>
                        <a:rPr lang="fr-FR" sz="1300" dirty="0"/>
                        <a:t> de la formation Préparation concours, isabelle.schoenhenz@univ-cotedazur.fr</a:t>
                      </a:r>
                    </a:p>
                  </a:txBody>
                  <a:tcPr marL="63325" marR="63325" marT="31662" marB="31662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011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0091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</TotalTime>
  <Words>150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Salle d’ions</vt:lpstr>
      <vt:lpstr>QUELQUES DATES IMPORTANTES (2025-2026)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Isabelle Schoenhenz</dc:creator>
  <cp:lastModifiedBy>Isabelle Schoenhenz</cp:lastModifiedBy>
  <cp:revision>1</cp:revision>
  <dcterms:created xsi:type="dcterms:W3CDTF">2025-08-27T14:49:48Z</dcterms:created>
  <dcterms:modified xsi:type="dcterms:W3CDTF">2025-08-27T14:57:19Z</dcterms:modified>
</cp:coreProperties>
</file>